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300" r:id="rId42"/>
    <p:sldId id="290" r:id="rId43"/>
    <p:sldId id="291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5" autoAdjust="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03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hyperlink" Target="https://github.com/HyAgOsK/DetecShips_Atech_MultpleModels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075" y="3247844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4396450" y="1185750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FPS sem otimização, com 100ms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50" y="3812375"/>
            <a:ext cx="1830275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3275" y="273149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20907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285" y="28473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282775" y="30527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 FPS sem otimização, com 150ms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1703" y="24026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/>
        </p:nvGraphicFramePr>
        <p:xfrm>
          <a:off x="290175" y="125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4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5V/3A USB-C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62" name="Google Shape;462;p35"/>
          <p:cNvSpPr txBox="1"/>
          <p:nvPr/>
        </p:nvSpPr>
        <p:spPr>
          <a:xfrm>
            <a:off x="768450" y="657438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7607075" cy="298689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55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76" name="Google Shape;476;p36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V2 SSD FPN LITE 320x320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768463" y="1335738"/>
          <a:ext cx="7607075" cy="277353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89" name="Google Shape;489;p3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90" name="Google Shape;490;p37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91" name="Google Shape;491;p37"/>
          <p:cNvGraphicFramePr/>
          <p:nvPr/>
        </p:nvGraphicFramePr>
        <p:xfrm>
          <a:off x="768450" y="1151538"/>
          <a:ext cx="7607075" cy="385551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/>
              <a:t>Foram escolhidas 10 imagens de teste:</a:t>
            </a:r>
            <a:endParaRPr sz="2100" b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50" y="1411650"/>
            <a:ext cx="1613425" cy="173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– local – float32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31" y="1793206"/>
            <a:ext cx="3721138" cy="27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712494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593025" y="231373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333" y="1216225"/>
            <a:ext cx="2065097" cy="14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93" y="2687064"/>
            <a:ext cx="1167993" cy="778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97" y="3074327"/>
            <a:ext cx="951028" cy="4755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da aprendizagem da máquina (ML) inferindo cálculos.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Squeeze Net, MobileNetV3small ou Yolov8n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algo desde que seja,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comunicação MQTT, com visualização através do streamlit ou flask dashboard, através do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Modelos complexos,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com problemas devido a falha humana, tecnologias ultrapassadas, sistemas antigos e muito complexos e muito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Verificação de limites de velocidade, controle de tráfego marítimo, localização e área de trabalho.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75661" y="2975165"/>
            <a:ext cx="2225489" cy="211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9536">
            <a:off x="88152" y="661247"/>
            <a:ext cx="1122745" cy="166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8;p50">
            <a:extLst>
              <a:ext uri="{FF2B5EF4-FFF2-40B4-BE49-F238E27FC236}">
                <a16:creationId xmlns:a16="http://schemas.microsoft.com/office/drawing/2014/main" id="{DE3FA631-938E-11F0-7CBF-8744F670543F}"/>
              </a:ext>
            </a:extLst>
          </p:cNvPr>
          <p:cNvSpPr txBox="1"/>
          <p:nvPr/>
        </p:nvSpPr>
        <p:spPr>
          <a:xfrm>
            <a:off x="1314966" y="1000003"/>
            <a:ext cx="5923210" cy="366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Todo código do projeto, notebook, dados, imagens, estão presentes no meu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GitHub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Como referência foi usado informações do GitHub, e outros artigos e links do Tensorflow, ModelZoo, EdjeEletronics e Ultralitcs.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veio através do Eduardo Teixeira, com Roboflow, modificada com data augmentation como mencionei.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placa utilizada no projeto, Raspberry Pi 4 Model B, é emprestada pelo INATEL. A câmera é de autoria própria.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códigos, notebooks, foram todos manipulados para alcançar os resultados, alguns foram reutilizados, pois já existiam.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341;p29">
            <a:extLst>
              <a:ext uri="{FF2B5EF4-FFF2-40B4-BE49-F238E27FC236}">
                <a16:creationId xmlns:a16="http://schemas.microsoft.com/office/drawing/2014/main" id="{DDBF3D01-B131-610C-6A9A-F0968B944E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03" y="4084029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33">
            <a:extLst>
              <a:ext uri="{FF2B5EF4-FFF2-40B4-BE49-F238E27FC236}">
                <a16:creationId xmlns:a16="http://schemas.microsoft.com/office/drawing/2014/main" id="{E32083F8-FCF2-D95C-F40C-A6DAFE7224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211166" y="-41243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2EA54-0AC8-6C1D-4BBF-48F5ACB3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028" y="-14110"/>
            <a:ext cx="1867099" cy="1625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BFBCD6-975D-3FB5-B9EB-55E35C4EB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1538" y="1617552"/>
            <a:ext cx="2332459" cy="130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3846B1-452E-4B68-8230-6634A1D3B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73856"/>
            <a:ext cx="1435332" cy="1593117"/>
          </a:xfrm>
          <a:prstGeom prst="rect">
            <a:avLst/>
          </a:prstGeom>
        </p:spPr>
      </p:pic>
      <p:sp>
        <p:nvSpPr>
          <p:cNvPr id="8" name="Google Shape;788;p53">
            <a:extLst>
              <a:ext uri="{FF2B5EF4-FFF2-40B4-BE49-F238E27FC236}">
                <a16:creationId xmlns:a16="http://schemas.microsoft.com/office/drawing/2014/main" id="{26E00472-AAE1-41A5-EB69-3D7080354F00}"/>
              </a:ext>
            </a:extLst>
          </p:cNvPr>
          <p:cNvSpPr txBox="1">
            <a:spLocks/>
          </p:cNvSpPr>
          <p:nvPr/>
        </p:nvSpPr>
        <p:spPr>
          <a:xfrm>
            <a:off x="1835102" y="316483"/>
            <a:ext cx="5473796" cy="68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dirty="0">
                <a:solidFill>
                  <a:srgbClr val="36D636"/>
                </a:solidFill>
              </a:rPr>
              <a:t>Dados e Notas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9494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36D636"/>
                </a:solidFill>
              </a:rPr>
              <a:t>Perguntas ?!</a:t>
            </a:r>
            <a:endParaRPr sz="6000" dirty="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118866" y="1490549"/>
            <a:ext cx="4319545" cy="244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Telefone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contato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+55 35 99725-3305</a:t>
            </a: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endParaRPr lang="pt-BR"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Email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hyago.silva@mtel.Inatel.br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Lattes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exemplificar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50" y="1162100"/>
            <a:ext cx="3333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3902300" y="242196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1938</Words>
  <Application>Microsoft Office PowerPoint</Application>
  <PresentationFormat>Apresentação na tela (16:9)</PresentationFormat>
  <Paragraphs>607</Paragraphs>
  <Slides>42</Slides>
  <Notes>42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Validação dos modelos no dispositivo</vt:lpstr>
      <vt:lpstr>Validação dos modelos no dispositivo</vt:lpstr>
      <vt:lpstr>Validação dos modelos no dispositivo</vt:lpstr>
      <vt:lpstr>Resultado</vt:lpstr>
      <vt:lpstr>Resultado</vt:lpstr>
      <vt:lpstr>Resultado</vt:lpstr>
      <vt:lpstr>Resultado da Detecção em tempo real  Foram escolhidas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Apresentação do PowerPoint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dc:creator>Hyago Barbosa</dc:creator>
  <cp:lastModifiedBy>Hyago Silva</cp:lastModifiedBy>
  <cp:revision>7</cp:revision>
  <dcterms:modified xsi:type="dcterms:W3CDTF">2024-04-07T22:14:55Z</dcterms:modified>
</cp:coreProperties>
</file>